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2" y="-1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8EE017-07ED-4E37-80B7-1E3C7622272A}" type="datetimeFigureOut">
              <a:rPr lang="pl-PL" smtClean="0"/>
              <a:pPr/>
              <a:t>2010-05-25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9B6EA9-C2AF-4340-BE93-E9109A9238B5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effectLst>
            <a:reflection blurRad="6350" stA="50000" endA="300" endPos="55000" dir="5400000" sy="-100000" algn="bl" rotWithShape="0"/>
          </a:effectLst>
        </p:spPr>
        <p:txBody>
          <a:bodyPr>
            <a:normAutofit/>
          </a:bodyPr>
          <a:lstStyle/>
          <a:p>
            <a:pPr algn="ctr"/>
            <a:r>
              <a:rPr lang="pl-PL" sz="11000" dirty="0" smtClean="0"/>
              <a:t>N</a:t>
            </a:r>
            <a:r>
              <a:rPr lang="pl-PL" sz="9600" dirty="0" smtClean="0"/>
              <a:t>ETYKIETA</a:t>
            </a:r>
            <a:endParaRPr lang="pl-PL" sz="9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2352" y="0"/>
            <a:ext cx="7851648" cy="1828800"/>
          </a:xfrm>
        </p:spPr>
        <p:txBody>
          <a:bodyPr/>
          <a:lstStyle/>
          <a:p>
            <a:r>
              <a:rPr lang="pl-PL" dirty="0" smtClean="0"/>
              <a:t>Co to jest?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3400" y="2571744"/>
            <a:ext cx="7854696" cy="428625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pl-PL" dirty="0" err="1" smtClean="0"/>
              <a:t>Netykieta</a:t>
            </a:r>
            <a:r>
              <a:rPr lang="pl-PL" dirty="0" smtClean="0"/>
              <a:t> (</a:t>
            </a:r>
            <a:r>
              <a:rPr lang="pl-PL" i="1" dirty="0" err="1" smtClean="0"/>
              <a:t>fr</a:t>
            </a:r>
            <a:r>
              <a:rPr lang="pl-PL" i="1" dirty="0" smtClean="0"/>
              <a:t>. </a:t>
            </a:r>
            <a:r>
              <a:rPr lang="pl-PL" i="1" dirty="0" err="1" smtClean="0"/>
              <a:t>netiquette</a:t>
            </a:r>
            <a:r>
              <a:rPr lang="pl-PL" dirty="0" smtClean="0"/>
              <a:t>) – zbiór zasad przyzwoitego zachowania w Internecie, swoista etykieta obowiązująca w sieci (</a:t>
            </a:r>
            <a:r>
              <a:rPr lang="pl-PL" i="1" dirty="0" smtClean="0"/>
              <a:t>ang. net</a:t>
            </a:r>
            <a:r>
              <a:rPr lang="pl-PL" dirty="0" smtClean="0"/>
              <a:t>).</a:t>
            </a:r>
          </a:p>
          <a:p>
            <a:pPr algn="ctr"/>
            <a:r>
              <a:rPr lang="pl-PL" dirty="0" err="1" smtClean="0"/>
              <a:t>Netykieta</a:t>
            </a:r>
            <a:r>
              <a:rPr lang="pl-PL" dirty="0" smtClean="0"/>
              <a:t>, podobnie jak zwykłe zasady przyzwoitego zachowania, nie jest dokładnie skodyfikowana, nikt też nie zajmuje się systematycznym karaniem osób łamiących te zasady, jednak uparte łamanie zasad </a:t>
            </a:r>
            <a:r>
              <a:rPr lang="pl-PL" dirty="0" err="1" smtClean="0"/>
              <a:t>netykiety</a:t>
            </a:r>
            <a:r>
              <a:rPr lang="pl-PL" dirty="0" smtClean="0"/>
              <a:t> może się wiązać z różnymi przykrymi konsekwencjami, jak np.: zgłoszenie nadużycia do działu </a:t>
            </a:r>
            <a:r>
              <a:rPr lang="pl-PL" dirty="0" err="1" smtClean="0"/>
              <a:t>abuse</a:t>
            </a:r>
            <a:r>
              <a:rPr lang="pl-PL" dirty="0" smtClean="0"/>
              <a:t> (nadużyć) i odcięcie "niegrzecznego" osobnika od określonej usługi internetowej przez jej administratora. Zasady </a:t>
            </a:r>
            <a:r>
              <a:rPr lang="pl-PL" dirty="0" err="1" smtClean="0"/>
              <a:t>netykiety</a:t>
            </a:r>
            <a:r>
              <a:rPr lang="pl-PL" dirty="0" smtClean="0"/>
              <a:t> wynikają wprost z ogólnych zasad przyzwoitości lub są odzwierciedleniem niemożliwych do ujęcia w standardy ograniczeń technicznych wynikających z natury danej usługi Internetu.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857756"/>
            <a:ext cx="2000244" cy="2000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2352" y="0"/>
            <a:ext cx="7851648" cy="1828800"/>
          </a:xfrm>
        </p:spPr>
        <p:txBody>
          <a:bodyPr/>
          <a:lstStyle/>
          <a:p>
            <a:r>
              <a:rPr lang="pl-PL" dirty="0" smtClean="0"/>
              <a:t>ZASADY</a:t>
            </a:r>
            <a:br>
              <a:rPr lang="pl-PL" dirty="0" smtClean="0"/>
            </a:br>
            <a:r>
              <a:rPr lang="pl-PL" dirty="0" smtClean="0"/>
              <a:t>Komunikacja Internetowa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2143116"/>
            <a:ext cx="9144000" cy="4714884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Odbieraj pocztę codziennie, tak jak zaglądasz codziennie do skrzynki na listy z pocztą tradycyjną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rozsyłaj łańcuszków szczęścia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Sprawdzaj swój komputer w celu usuwania wirusów, byś nie przesyłał wirusów innym internautom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rozsyłaj spamu (niechcianej poczty: reklam zazwyczaj) 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pisz bez potrzeby dużymi literami, gdyż oznaczają one raczej krzyk i nie nadużywaj tego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Pisz rzeczowo i konkretnie, tak ażeby każdy Cię zrozumiał 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Nadawaj tematom tytuły, które krótko i rzeczowo będą odzwierciedlać treść w nich zawartą, po których     osoba później szukająca czegoś na forum mogła to odnaleźć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zakładaj sobie "ot tak" bez konkretnej potrzeby kont e-mail lub </a:t>
            </a:r>
            <a:r>
              <a:rPr lang="pl-PL" sz="1600" dirty="0" err="1" smtClean="0"/>
              <a:t>www</a:t>
            </a:r>
            <a:r>
              <a:rPr lang="pl-PL" sz="1600" dirty="0" smtClean="0"/>
              <a:t> więcej niż rzeczywiście potrzebujesz </a:t>
            </a:r>
            <a:endParaRPr lang="pl-PL" sz="1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2352" y="0"/>
            <a:ext cx="7851648" cy="1828800"/>
          </a:xfrm>
        </p:spPr>
        <p:txBody>
          <a:bodyPr/>
          <a:lstStyle/>
          <a:p>
            <a:r>
              <a:rPr lang="pl-PL" dirty="0" smtClean="0"/>
              <a:t>ZASADY</a:t>
            </a:r>
            <a:br>
              <a:rPr lang="pl-PL" dirty="0" smtClean="0"/>
            </a:br>
            <a:r>
              <a:rPr lang="pl-PL" dirty="0" smtClean="0"/>
              <a:t>Gry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2143116"/>
            <a:ext cx="9144000" cy="4714884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Staraj się grać uczciwie, wedle ustalonych zasad gry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obrażaj i nie poniżaj innych graczy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Grając, współpracuj z innymi graczami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Zapoznaj się najpierw dobrze z zasadami gry</a:t>
            </a:r>
          </a:p>
          <a:p>
            <a:pPr algn="l">
              <a:buFont typeface="Arial" pitchFamily="34" charset="0"/>
              <a:buChar char="•"/>
            </a:pPr>
            <a:endParaRPr lang="pl-PL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286124"/>
            <a:ext cx="2762239" cy="2847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2352" y="0"/>
            <a:ext cx="7851648" cy="1828800"/>
          </a:xfrm>
        </p:spPr>
        <p:txBody>
          <a:bodyPr/>
          <a:lstStyle/>
          <a:p>
            <a:r>
              <a:rPr lang="pl-PL" dirty="0" smtClean="0"/>
              <a:t>ZASADY</a:t>
            </a:r>
            <a:br>
              <a:rPr lang="pl-PL" dirty="0" smtClean="0"/>
            </a:br>
            <a:r>
              <a:rPr lang="pl-PL" dirty="0" err="1" smtClean="0"/>
              <a:t>Blogi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2000240"/>
            <a:ext cx="9144000" cy="485776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Pisząc </a:t>
            </a:r>
            <a:r>
              <a:rPr lang="pl-PL" sz="1600" dirty="0" err="1" smtClean="0"/>
              <a:t>bloga</a:t>
            </a:r>
            <a:r>
              <a:rPr lang="pl-PL" sz="1600" dirty="0" smtClean="0"/>
              <a:t> i opisując zdarzenia i ludzi pamiętaj o ich prywatności i o tym, że zanim opiszesz ich historie (nawet gdy są także Twoimi) czy ich samych, warto by się zapytać czy chcą zostać wymienieni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Staraj się dbać o porządek na swoim </a:t>
            </a:r>
            <a:r>
              <a:rPr lang="pl-PL" sz="1600" dirty="0" err="1" smtClean="0"/>
              <a:t>blogu</a:t>
            </a:r>
            <a:r>
              <a:rPr lang="pl-PL" sz="1600" dirty="0" smtClean="0"/>
              <a:t> i w ramach możliwości usuwaj złośliwe i </a:t>
            </a:r>
            <a:r>
              <a:rPr lang="pl-PL" sz="1600" dirty="0" err="1" smtClean="0"/>
              <a:t>spamerskie</a:t>
            </a:r>
            <a:r>
              <a:rPr lang="pl-PL" sz="1600" dirty="0" smtClean="0"/>
              <a:t> komentarze i wpisy do księgo gości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err="1" smtClean="0"/>
              <a:t>Trolling</a:t>
            </a:r>
            <a:r>
              <a:rPr lang="pl-PL" sz="1600" dirty="0" smtClean="0"/>
              <a:t> - troll to złośliwy i mały, bajkowy stwór . Jeśli nie chcesz być za takiego uznanym, staraj się nie powodować kłótni, nie prowokować, nie obrażać, a z drugiej strony nie daj się prowokować i nie odpowiadaj na prymitywne i niekulturalne zaczepki słowne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Jako, że </a:t>
            </a:r>
            <a:r>
              <a:rPr lang="pl-PL" sz="1600" dirty="0" err="1" smtClean="0"/>
              <a:t>blog</a:t>
            </a:r>
            <a:r>
              <a:rPr lang="pl-PL" sz="1600" dirty="0" smtClean="0"/>
              <a:t> jest swego rodzaju pamiętnikiem, zazwyczaj prywatnym dziennikiem, tym bardziej należy respektować czyjeś uczucia, przeżycia i poglądy i z wyczuciem pisać komentarze</a:t>
            </a:r>
            <a:endParaRPr lang="pl-PL" sz="16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924134"/>
            <a:ext cx="2352666" cy="1933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2352" y="0"/>
            <a:ext cx="7851648" cy="1828800"/>
          </a:xfrm>
        </p:spPr>
        <p:txBody>
          <a:bodyPr/>
          <a:lstStyle/>
          <a:p>
            <a:r>
              <a:rPr lang="pl-PL" dirty="0" smtClean="0"/>
              <a:t>ZASADY</a:t>
            </a:r>
            <a:br>
              <a:rPr lang="pl-PL" dirty="0" smtClean="0"/>
            </a:br>
            <a:r>
              <a:rPr lang="pl-PL" dirty="0" smtClean="0"/>
              <a:t>Inne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2143116"/>
            <a:ext cx="9144000" cy="4714884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obrażaj nikogo, staraj się tego nie czynić publicznie nawet gdy masz ku temu powody. Zanim publicznie kogoś ocenisz w jakikolwiek sposób, przemyśl to na spokojnie i dwukrotnie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Jeśli się zwracasz do danej konkretnej osoby raczej pisz zaimki dużą literą: </a:t>
            </a:r>
            <a:r>
              <a:rPr lang="pl-PL" sz="1600" i="1" dirty="0" smtClean="0"/>
              <a:t>"Ty"</a:t>
            </a:r>
            <a:r>
              <a:rPr lang="pl-PL" sz="1600" dirty="0" smtClean="0"/>
              <a:t>, "Ci", "Tobie„ , itp.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Swoje opinie wyrażaj zawsze w sposób kulturalny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Jeśli nie musisz, to nie ściągaj dużych plików z Internetu takich jak mp3 i filmy, gdy np. możesz po prostu ten film pożyczyć od kolegi następnego dnia. Po prostu nie ściągaj bezmyślnie plików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Pamiętaj, że tak na prawdę w Internecie nikt nie jest anonimowy! Zawsze można dojść do tego kto, skąd, kiedy, gdzie i co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 Zawsze zapisuj sobie swoje hasła żebyś ich nie zapomniał, pilnuj ich i nie udostępniaj nikomu</a:t>
            </a:r>
          </a:p>
          <a:p>
            <a:pPr algn="l">
              <a:buFont typeface="Arial" pitchFamily="34" charset="0"/>
              <a:buChar char="•"/>
            </a:pPr>
            <a:r>
              <a:rPr lang="pl-PL" sz="1600" dirty="0" smtClean="0"/>
              <a:t>Nie ma jako-takich odgórnych czysto prawnych zasad obowiązujących w Internecie, ani "</a:t>
            </a:r>
            <a:r>
              <a:rPr lang="pl-PL" sz="1600" dirty="0" err="1" smtClean="0"/>
              <a:t>cyberpolicji</a:t>
            </a:r>
            <a:r>
              <a:rPr lang="pl-PL" sz="1600" dirty="0" smtClean="0"/>
              <a:t>" na każdym kroku, lecz pamiętaj, że tu społeczność broni się sama i też nieraz mogą Cię spotkać niemiłe konsekwencje ze strony innych użytkowników lub administratorów </a:t>
            </a:r>
          </a:p>
          <a:p>
            <a:pPr algn="l">
              <a:buFont typeface="Arial" pitchFamily="34" charset="0"/>
              <a:buChar char="•"/>
            </a:pPr>
            <a:endParaRPr lang="pl-PL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2119310" cy="2119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9600" dirty="0" smtClean="0"/>
              <a:t>Koniec</a:t>
            </a:r>
            <a:endParaRPr lang="pl-PL" sz="9600" dirty="0"/>
          </a:p>
        </p:txBody>
      </p:sp>
      <p:sp>
        <p:nvSpPr>
          <p:cNvPr id="7" name="Podtytuł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</TotalTime>
  <Words>588</Words>
  <Application>Microsoft Office PowerPoint</Application>
  <PresentationFormat>Pokaz na ekranie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Przepływ</vt:lpstr>
      <vt:lpstr>NETYKIETA</vt:lpstr>
      <vt:lpstr>Co to jest?</vt:lpstr>
      <vt:lpstr>ZASADY Komunikacja Internetowa</vt:lpstr>
      <vt:lpstr>ZASADY Gry</vt:lpstr>
      <vt:lpstr>ZASADY Blogi</vt:lpstr>
      <vt:lpstr>ZASADY Inne</vt:lpstr>
      <vt:lpstr>Koniec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NETYKIETA</dc:title>
  <dc:creator>user</dc:creator>
  <cp:lastModifiedBy>Administrator</cp:lastModifiedBy>
  <cp:revision>46</cp:revision>
  <dcterms:created xsi:type="dcterms:W3CDTF">2009-12-01T18:54:16Z</dcterms:created>
  <dcterms:modified xsi:type="dcterms:W3CDTF">2010-05-25T08:19:47Z</dcterms:modified>
</cp:coreProperties>
</file>