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57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609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C0D9E-8260-422F-B960-52AC86AD9B8D}" type="datetimeFigureOut">
              <a:rPr lang="pl-PL" smtClean="0"/>
              <a:pPr/>
              <a:t>2010-01-05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BBDD6-A1BD-4A44-8B6C-A88AABEDCA39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571604" y="285728"/>
            <a:ext cx="64294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bevelB w="38100" h="38100" prst="relaxedInset"/>
              <a:contourClr>
                <a:srgbClr val="FFFF00"/>
              </a:contourClr>
            </a:sp3d>
          </a:bodyPr>
          <a:lstStyle/>
          <a:p>
            <a:pPr algn="ctr"/>
            <a:r>
              <a:rPr lang="pl-PL" sz="5400" dirty="0" smtClean="0">
                <a:solidFill>
                  <a:srgbClr val="FF0000"/>
                </a:solidFill>
              </a:rPr>
              <a:t>Przyszłość IT</a:t>
            </a:r>
            <a:endParaRPr lang="pl-PL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1435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1600" dirty="0" smtClean="0"/>
              <a:t>        </a:t>
            </a:r>
            <a:r>
              <a:rPr lang="pl-PL" dirty="0" smtClean="0">
                <a:solidFill>
                  <a:srgbClr val="002060"/>
                </a:solidFill>
              </a:rPr>
              <a:t>W 2010 r. komputery staną się niewidzialne, zaś w 2020 r. za 1000 USD można kupić komputer, którego moc obliczeniowa sięgnie 10 kwadrylionów operacji na sekundę. 5 lat później komputery będą w stanie symulować pracę całego ludzkiego mózgu. A to i tak tylko początek - czeka nas jeszcze pojawienie się </a:t>
            </a:r>
            <a:r>
              <a:rPr lang="pl-PL" dirty="0" err="1" smtClean="0">
                <a:solidFill>
                  <a:srgbClr val="002060"/>
                </a:solidFill>
              </a:rPr>
              <a:t>nano-robotów</a:t>
            </a:r>
            <a:r>
              <a:rPr lang="pl-PL" dirty="0" smtClean="0">
                <a:solidFill>
                  <a:srgbClr val="002060"/>
                </a:solidFill>
              </a:rPr>
              <a:t> w krwi, monitorów na naszej siatkówce oraz... czerpanie energii z otoczenia Ziemi. Na końcu zaś nasza inteligencja połączy się ze sztuczną. </a:t>
            </a: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28596" y="285728"/>
            <a:ext cx="82153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PRZYSZŁOŚĆ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ZERKAMY W PRZYSZŁOŚĆ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4714908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    </a:t>
            </a:r>
          </a:p>
          <a:p>
            <a:pPr>
              <a:buNone/>
            </a:pPr>
            <a:r>
              <a:rPr lang="pl-PL" dirty="0"/>
              <a:t> </a:t>
            </a:r>
            <a:r>
              <a:rPr lang="pl-PL" dirty="0" smtClean="0"/>
              <a:t>   Rok 2009 kończy się pod znakiem premiery windows7. system , który zwalnia użytkowników z konieczności używania średnio udanej </a:t>
            </a:r>
            <a:r>
              <a:rPr lang="pl-PL" dirty="0" err="1"/>
              <a:t>V</a:t>
            </a:r>
            <a:r>
              <a:rPr lang="pl-PL" dirty="0" err="1" smtClean="0"/>
              <a:t>isty</a:t>
            </a:r>
            <a:r>
              <a:rPr lang="pl-PL" dirty="0" smtClean="0"/>
              <a:t> wprowadza wiele nowości, m.in. Biblioteki DirectX11 i obsługę ekranów dotykowych. Te ostatnie, do niedawna będące domeną nowoczesnych telefonów, wkraczają do komputerów.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pl-PL" dirty="0" err="1" smtClean="0">
                <a:solidFill>
                  <a:srgbClr val="FFFF00"/>
                </a:solidFill>
              </a:rPr>
              <a:t>E-BOOKI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054617"/>
          </a:xfrm>
        </p:spPr>
        <p:txBody>
          <a:bodyPr/>
          <a:lstStyle/>
          <a:p>
            <a:pPr>
              <a:buNone/>
            </a:pPr>
            <a:r>
              <a:rPr lang="pl-PL" dirty="0" smtClean="0">
                <a:solidFill>
                  <a:srgbClr val="C00000"/>
                </a:solidFill>
              </a:rPr>
              <a:t>    </a:t>
            </a:r>
          </a:p>
          <a:p>
            <a:pPr>
              <a:buNone/>
            </a:pPr>
            <a:endParaRPr lang="pl-PL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pl-PL" dirty="0" smtClean="0">
                <a:solidFill>
                  <a:srgbClr val="FFFF00"/>
                </a:solidFill>
              </a:rPr>
              <a:t>    Usługa </a:t>
            </a:r>
            <a:r>
              <a:rPr lang="pl-PL" dirty="0" err="1" smtClean="0">
                <a:solidFill>
                  <a:srgbClr val="FFFF00"/>
                </a:solidFill>
              </a:rPr>
              <a:t>eClicto</a:t>
            </a:r>
            <a:r>
              <a:rPr lang="pl-PL" dirty="0" smtClean="0">
                <a:solidFill>
                  <a:srgbClr val="FFFF00"/>
                </a:solidFill>
              </a:rPr>
              <a:t> będzie pierwszym na polskim rynku kompleksowym systemem dystrybuowania </a:t>
            </a:r>
          </a:p>
          <a:p>
            <a:pPr>
              <a:buNone/>
            </a:pPr>
            <a:r>
              <a:rPr lang="pl-PL" dirty="0">
                <a:solidFill>
                  <a:srgbClr val="FFFF00"/>
                </a:solidFill>
              </a:rPr>
              <a:t> </a:t>
            </a:r>
            <a:r>
              <a:rPr lang="pl-PL" dirty="0" smtClean="0">
                <a:solidFill>
                  <a:srgbClr val="FFFF00"/>
                </a:solidFill>
              </a:rPr>
              <a:t>   </a:t>
            </a:r>
            <a:r>
              <a:rPr lang="pl-PL" dirty="0" err="1" smtClean="0">
                <a:solidFill>
                  <a:srgbClr val="FFFF00"/>
                </a:solidFill>
              </a:rPr>
              <a:t>e-booków</a:t>
            </a:r>
            <a:r>
              <a:rPr lang="pl-PL" dirty="0" smtClean="0">
                <a:solidFill>
                  <a:srgbClr val="FFFF00"/>
                </a:solidFill>
              </a:rPr>
              <a:t> wraz ze specjalistycznym czytnikiem. Urządzenie będzie korzystało z technologii elektronicznego tuszu </a:t>
            </a:r>
            <a:endParaRPr lang="pl-PL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</a:rPr>
              <a:t>SSD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000660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/>
              <a:t> </a:t>
            </a:r>
            <a:r>
              <a:rPr lang="pl-PL" dirty="0" smtClean="0"/>
              <a:t>  </a:t>
            </a:r>
            <a:r>
              <a:rPr lang="pl-PL" dirty="0" smtClean="0">
                <a:solidFill>
                  <a:srgbClr val="FFC000"/>
                </a:solidFill>
              </a:rPr>
              <a:t>W pierwszej połowie 2010 roku Intel wprowadzi serię dysków twardych, tańszych o 40 proc. </a:t>
            </a:r>
            <a:r>
              <a:rPr lang="pl-PL" dirty="0">
                <a:solidFill>
                  <a:srgbClr val="FFC000"/>
                </a:solidFill>
              </a:rPr>
              <a:t>o</a:t>
            </a:r>
            <a:r>
              <a:rPr lang="pl-PL" dirty="0" smtClean="0">
                <a:solidFill>
                  <a:srgbClr val="FFC000"/>
                </a:solidFill>
              </a:rPr>
              <a:t>d dotychczasowych produktów , o pojemności 40 	GB. Maja się sprawdzić jako dyski systemowe!!!</a:t>
            </a:r>
            <a:endParaRPr lang="pl-PL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gradFill>
                  <a:gsLst>
                    <a:gs pos="0">
                      <a:srgbClr val="00B050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</a:rPr>
              <a:t>SMART BOOK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3857652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    </a:t>
            </a:r>
          </a:p>
          <a:p>
            <a:pPr>
              <a:buNone/>
            </a:pPr>
            <a:r>
              <a:rPr lang="pl-PL" dirty="0" smtClean="0"/>
              <a:t>    </a:t>
            </a:r>
            <a:r>
              <a:rPr lang="pl-PL" dirty="0" err="1" smtClean="0">
                <a:solidFill>
                  <a:srgbClr val="FF0000"/>
                </a:solidFill>
              </a:rPr>
              <a:t>Smartbook</a:t>
            </a:r>
            <a:r>
              <a:rPr lang="pl-PL" dirty="0" smtClean="0">
                <a:solidFill>
                  <a:srgbClr val="FF0000"/>
                </a:solidFill>
              </a:rPr>
              <a:t> będzie następcą </a:t>
            </a:r>
            <a:r>
              <a:rPr lang="pl-PL" dirty="0" err="1" smtClean="0">
                <a:solidFill>
                  <a:srgbClr val="FF0000"/>
                </a:solidFill>
              </a:rPr>
              <a:t>netbooka.twórca</a:t>
            </a:r>
            <a:r>
              <a:rPr lang="pl-PL" dirty="0" smtClean="0">
                <a:solidFill>
                  <a:srgbClr val="FF0000"/>
                </a:solidFill>
              </a:rPr>
              <a:t> koncepcji </a:t>
            </a:r>
            <a:r>
              <a:rPr lang="pl-PL" dirty="0" err="1" smtClean="0">
                <a:solidFill>
                  <a:srgbClr val="FF0000"/>
                </a:solidFill>
              </a:rPr>
              <a:t>netbooków</a:t>
            </a:r>
            <a:r>
              <a:rPr lang="pl-PL" dirty="0" smtClean="0">
                <a:solidFill>
                  <a:srgbClr val="FF0000"/>
                </a:solidFill>
              </a:rPr>
              <a:t>, firma </a:t>
            </a:r>
            <a:r>
              <a:rPr lang="pl-PL" dirty="0" err="1" smtClean="0">
                <a:solidFill>
                  <a:srgbClr val="FF0000"/>
                </a:solidFill>
              </a:rPr>
              <a:t>asus</a:t>
            </a:r>
            <a:r>
              <a:rPr lang="pl-PL" dirty="0" smtClean="0">
                <a:solidFill>
                  <a:srgbClr val="FF0000"/>
                </a:solidFill>
              </a:rPr>
              <a:t>, chce ponownie </a:t>
            </a:r>
            <a:r>
              <a:rPr lang="pl-PL" dirty="0" err="1" smtClean="0">
                <a:solidFill>
                  <a:srgbClr val="FF0000"/>
                </a:solidFill>
              </a:rPr>
              <a:t>wyprzedzic</a:t>
            </a:r>
            <a:r>
              <a:rPr lang="pl-PL" dirty="0" smtClean="0">
                <a:solidFill>
                  <a:srgbClr val="FF0000"/>
                </a:solidFill>
              </a:rPr>
              <a:t> konkurencje </a:t>
            </a:r>
            <a:r>
              <a:rPr lang="pl-PL" dirty="0" err="1" smtClean="0">
                <a:solidFill>
                  <a:srgbClr val="FF0000"/>
                </a:solidFill>
              </a:rPr>
              <a:t>wprowadzajac</a:t>
            </a:r>
            <a:r>
              <a:rPr lang="pl-PL" dirty="0" smtClean="0">
                <a:solidFill>
                  <a:srgbClr val="FF0000"/>
                </a:solidFill>
              </a:rPr>
              <a:t> nowa </a:t>
            </a:r>
            <a:r>
              <a:rPr lang="pl-PL" dirty="0" err="1" smtClean="0">
                <a:solidFill>
                  <a:srgbClr val="FF0000"/>
                </a:solidFill>
              </a:rPr>
              <a:t>odmiane</a:t>
            </a:r>
            <a:r>
              <a:rPr lang="pl-PL" dirty="0" smtClean="0">
                <a:solidFill>
                  <a:srgbClr val="FF0000"/>
                </a:solidFill>
              </a:rPr>
              <a:t> komputerów mobilnych. </a:t>
            </a:r>
            <a:r>
              <a:rPr lang="pl-PL" dirty="0" err="1" smtClean="0">
                <a:solidFill>
                  <a:srgbClr val="FF0000"/>
                </a:solidFill>
              </a:rPr>
              <a:t>Smartbooki</a:t>
            </a:r>
            <a:r>
              <a:rPr lang="pl-PL" dirty="0" smtClean="0">
                <a:solidFill>
                  <a:srgbClr val="FF0000"/>
                </a:solidFill>
              </a:rPr>
              <a:t> mają być </a:t>
            </a:r>
            <a:r>
              <a:rPr lang="pl-PL" dirty="0" err="1" smtClean="0">
                <a:solidFill>
                  <a:srgbClr val="FF0000"/>
                </a:solidFill>
              </a:rPr>
              <a:t>tansze</a:t>
            </a:r>
            <a:r>
              <a:rPr lang="pl-PL" dirty="0" smtClean="0">
                <a:solidFill>
                  <a:srgbClr val="FF0000"/>
                </a:solidFill>
              </a:rPr>
              <a:t> w produkcji i jeszcze bardziej </a:t>
            </a:r>
            <a:r>
              <a:rPr lang="pl-PL" dirty="0" err="1" smtClean="0">
                <a:solidFill>
                  <a:srgbClr val="FF0000"/>
                </a:solidFill>
              </a:rPr>
              <a:t>energooszczedne</a:t>
            </a:r>
            <a:r>
              <a:rPr lang="pl-PL" dirty="0" smtClean="0">
                <a:solidFill>
                  <a:srgbClr val="FF0000"/>
                </a:solidFill>
              </a:rPr>
              <a:t>. </a:t>
            </a:r>
            <a:endParaRPr lang="pl-PL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993609"/>
                </a:solidFill>
              </a:rPr>
              <a:t>Telewizja 3D</a:t>
            </a:r>
            <a:endParaRPr lang="pl-PL" dirty="0">
              <a:solidFill>
                <a:srgbClr val="993609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054617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    </a:t>
            </a:r>
            <a:r>
              <a:rPr lang="pl-PL" dirty="0" smtClean="0">
                <a:solidFill>
                  <a:srgbClr val="7030A0"/>
                </a:solidFill>
              </a:rPr>
              <a:t>O telewizji 3D będzie się mówiło, co nie znaczy, ze każdy </a:t>
            </a:r>
            <a:r>
              <a:rPr lang="pl-PL" dirty="0" err="1" smtClean="0">
                <a:solidFill>
                  <a:srgbClr val="7030A0"/>
                </a:solidFill>
              </a:rPr>
              <a:t>chetny</a:t>
            </a:r>
            <a:r>
              <a:rPr lang="pl-PL" dirty="0" smtClean="0">
                <a:solidFill>
                  <a:srgbClr val="7030A0"/>
                </a:solidFill>
              </a:rPr>
              <a:t> obejrzy w domu trójwymiarowy obraz telewizyjny już w 2010r. Ograniczeniem jest drogi </a:t>
            </a:r>
            <a:r>
              <a:rPr lang="pl-PL" dirty="0" err="1" smtClean="0">
                <a:solidFill>
                  <a:srgbClr val="7030A0"/>
                </a:solidFill>
              </a:rPr>
              <a:t>sprzet</a:t>
            </a:r>
            <a:r>
              <a:rPr lang="pl-PL" dirty="0" smtClean="0">
                <a:solidFill>
                  <a:srgbClr val="7030A0"/>
                </a:solidFill>
              </a:rPr>
              <a:t> – odpowiedni monitor lub telewizor oraz specjalne okulary noszone przez widza. Drugim problemem jest stworzenie odpowiedniego materiału filmowego-potrzebne do tego kamery są obecnie testowane przez </a:t>
            </a:r>
            <a:r>
              <a:rPr lang="pl-PL" dirty="0" err="1" smtClean="0">
                <a:solidFill>
                  <a:srgbClr val="7030A0"/>
                </a:solidFill>
              </a:rPr>
              <a:t>duze</a:t>
            </a:r>
            <a:r>
              <a:rPr lang="pl-PL" dirty="0" smtClean="0">
                <a:solidFill>
                  <a:srgbClr val="7030A0"/>
                </a:solidFill>
              </a:rPr>
              <a:t> stacje, np. </a:t>
            </a:r>
            <a:r>
              <a:rPr lang="pl-PL" dirty="0" err="1" smtClean="0">
                <a:solidFill>
                  <a:srgbClr val="7030A0"/>
                </a:solidFill>
              </a:rPr>
              <a:t>amerykanski</a:t>
            </a:r>
            <a:r>
              <a:rPr lang="pl-PL" dirty="0" smtClean="0">
                <a:solidFill>
                  <a:srgbClr val="7030A0"/>
                </a:solidFill>
              </a:rPr>
              <a:t> ESPN, specjalizujący się w transmisjach sportowych</a:t>
            </a:r>
            <a:endParaRPr lang="pl-PL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7030A0"/>
                </a:solidFill>
              </a:rPr>
              <a:t>Nowe Systemy</a:t>
            </a:r>
            <a:endParaRPr lang="pl-PL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1260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2800" dirty="0" smtClean="0"/>
              <a:t>    </a:t>
            </a:r>
          </a:p>
          <a:p>
            <a:pPr>
              <a:buNone/>
            </a:pPr>
            <a:r>
              <a:rPr lang="pl-PL" sz="2800" dirty="0" smtClean="0"/>
              <a:t>    Obecnie jedynym systemem , który działa na </a:t>
            </a:r>
            <a:r>
              <a:rPr lang="pl-PL" sz="2800" dirty="0" err="1" smtClean="0"/>
              <a:t>netbookach</a:t>
            </a:r>
            <a:r>
              <a:rPr lang="pl-PL" sz="2800" dirty="0" smtClean="0"/>
              <a:t> jest Windows XP. Alternatywą może się </a:t>
            </a:r>
            <a:r>
              <a:rPr lang="pl-PL" sz="2800" dirty="0" err="1" smtClean="0"/>
              <a:t>stac</a:t>
            </a:r>
            <a:r>
              <a:rPr lang="pl-PL" sz="2800" dirty="0" smtClean="0"/>
              <a:t> GOOGLE CHROME OS zawierający tylko </a:t>
            </a:r>
            <a:r>
              <a:rPr lang="pl-PL" sz="2800" dirty="0" err="1" smtClean="0"/>
              <a:t>niezbedne</a:t>
            </a:r>
            <a:r>
              <a:rPr lang="pl-PL" sz="2800" dirty="0" smtClean="0"/>
              <a:t> funkcje zaprojektowany z </a:t>
            </a:r>
            <a:r>
              <a:rPr lang="pl-PL" sz="2800" dirty="0" err="1" smtClean="0"/>
              <a:t>myslą</a:t>
            </a:r>
            <a:r>
              <a:rPr lang="pl-PL" sz="2800" dirty="0" smtClean="0"/>
              <a:t> o niewydajnych urządzeniach i mocno zintegrowany z usługami internetowymi. Ciekawym rozwiązaniem jest tez HYPERSPACE – system działający już z poziomu BIOS-u komputera, a dający dostęp zarówno do </a:t>
            </a:r>
            <a:r>
              <a:rPr lang="pl-PL" sz="2800" dirty="0" err="1" smtClean="0"/>
              <a:t>internetu</a:t>
            </a:r>
            <a:r>
              <a:rPr lang="pl-PL" sz="2800" dirty="0" smtClean="0"/>
              <a:t>, jak i  zasobów peceta. Jego  instalacje w swoich laptopach i </a:t>
            </a:r>
            <a:r>
              <a:rPr lang="pl-PL" sz="2800" dirty="0" err="1" smtClean="0"/>
              <a:t>netbookach</a:t>
            </a:r>
            <a:r>
              <a:rPr lang="pl-PL" sz="2800" dirty="0" smtClean="0"/>
              <a:t> zapowiedział </a:t>
            </a:r>
            <a:r>
              <a:rPr lang="pl-PL" sz="2800" dirty="0" err="1" smtClean="0"/>
              <a:t>samsung</a:t>
            </a:r>
            <a:r>
              <a:rPr lang="pl-PL" sz="2800" dirty="0" smtClean="0"/>
              <a:t>. HYPERSPACE nie zastąpi tradycyjnego systemu, ale na jego uruchomienie będzie potrzeba mniej energii i czasu  </a:t>
            </a:r>
            <a:endParaRPr lang="pl-PL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>
                    <a:lumMod val="95000"/>
                  </a:schemeClr>
                </a:solidFill>
              </a:rPr>
              <a:t>Wykonał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              </a:t>
            </a:r>
          </a:p>
          <a:p>
            <a:pPr>
              <a:buNone/>
            </a:pPr>
            <a:endParaRPr lang="pl-PL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pl-PL" dirty="0" smtClean="0">
                <a:solidFill>
                  <a:srgbClr val="FF0000"/>
                </a:solidFill>
              </a:rPr>
              <a:t>                   BOLESLAW JEDRZEJOWSKI</a:t>
            </a:r>
            <a:endParaRPr lang="pl-PL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392</Words>
  <Application>Microsoft Office PowerPoint</Application>
  <PresentationFormat>Pokaz na ekranie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Slajd 1</vt:lpstr>
      <vt:lpstr>Slajd 2</vt:lpstr>
      <vt:lpstr>ZERKAMY W PRZYSZŁOŚĆ</vt:lpstr>
      <vt:lpstr>E-BOOKI</vt:lpstr>
      <vt:lpstr>SSD</vt:lpstr>
      <vt:lpstr>SMART BOOK </vt:lpstr>
      <vt:lpstr>Telewizja 3D</vt:lpstr>
      <vt:lpstr>Nowe Systemy</vt:lpstr>
      <vt:lpstr>Wykonał </vt:lpstr>
    </vt:vector>
  </TitlesOfParts>
  <Company>Ministrerstwo Edukacji Narodowej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Student008B</dc:creator>
  <cp:lastModifiedBy>Bolesław Jedzrejowski</cp:lastModifiedBy>
  <cp:revision>7</cp:revision>
  <dcterms:created xsi:type="dcterms:W3CDTF">2010-01-05T09:47:58Z</dcterms:created>
  <dcterms:modified xsi:type="dcterms:W3CDTF">2010-01-05T20:51:41Z</dcterms:modified>
</cp:coreProperties>
</file>